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714" r:id="rId1"/>
    <p:sldMasterId id="2147483719" r:id="rId2"/>
    <p:sldMasterId id="2147483726" r:id="rId3"/>
  </p:sldMasterIdLst>
  <p:notesMasterIdLst>
    <p:notesMasterId r:id="rId11"/>
  </p:notesMasterIdLst>
  <p:sldIdLst>
    <p:sldId id="284" r:id="rId4"/>
    <p:sldId id="286" r:id="rId5"/>
    <p:sldId id="288" r:id="rId6"/>
    <p:sldId id="289" r:id="rId7"/>
    <p:sldId id="290" r:id="rId8"/>
    <p:sldId id="291" r:id="rId9"/>
    <p:sldId id="292" r:id="rId10"/>
  </p:sldIdLst>
  <p:sldSz cx="12192000" cy="68580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Georgia" panose="02040502050405020303" pitchFamily="18" charset="0"/>
      <p:regular r:id="rId16"/>
      <p:bold r:id="rId17"/>
      <p:italic r:id="rId18"/>
      <p:boldItalic r:id="rId1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337"/>
    <p:restoredTop sz="94663"/>
  </p:normalViewPr>
  <p:slideViewPr>
    <p:cSldViewPr snapToGrid="0" snapToObjects="1" showGuides="1">
      <p:cViewPr varScale="1">
        <p:scale>
          <a:sx n="124" d="100"/>
          <a:sy n="124" d="100"/>
        </p:scale>
        <p:origin x="280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5.fntdata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font" Target="fonts/font4.fntdata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font" Target="fonts/font8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3.fntdata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7C31F8-233D-EB46-B607-3E965E01A130}" type="datetimeFigureOut">
              <a:rPr lang="en-US" smtClean="0"/>
              <a:t>8/15/19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7DA212-4AD2-7B44-98EA-441A45A59D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29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7DA212-4AD2-7B44-98EA-441A45A59D8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536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sv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ght Cov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:a16="http://schemas.microsoft.com/office/drawing/2014/main" id="{6057F954-9F58-714B-888B-9E67B76FD188}"/>
              </a:ext>
            </a:extLst>
          </p:cNvPr>
          <p:cNvSpPr/>
          <p:nvPr userDrawn="1"/>
        </p:nvSpPr>
        <p:spPr>
          <a:xfrm>
            <a:off x="0" y="0"/>
            <a:ext cx="3077737" cy="6869151"/>
          </a:xfrm>
          <a:custGeom>
            <a:avLst/>
            <a:gdLst>
              <a:gd name="connsiteX0" fmla="*/ 0 w 3077737"/>
              <a:gd name="connsiteY0" fmla="*/ 0 h 6869151"/>
              <a:gd name="connsiteX1" fmla="*/ 3077737 w 3077737"/>
              <a:gd name="connsiteY1" fmla="*/ 0 h 6869151"/>
              <a:gd name="connsiteX2" fmla="*/ 2531327 w 3077737"/>
              <a:gd name="connsiteY2" fmla="*/ 6869151 h 6869151"/>
              <a:gd name="connsiteX3" fmla="*/ 0 w 3077737"/>
              <a:gd name="connsiteY3" fmla="*/ 6869151 h 6869151"/>
              <a:gd name="connsiteX4" fmla="*/ 0 w 3077737"/>
              <a:gd name="connsiteY4" fmla="*/ 0 h 686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737" h="6869151">
                <a:moveTo>
                  <a:pt x="0" y="0"/>
                </a:moveTo>
                <a:lnTo>
                  <a:pt x="3077737" y="0"/>
                </a:lnTo>
                <a:lnTo>
                  <a:pt x="2531327" y="6869151"/>
                </a:lnTo>
                <a:lnTo>
                  <a:pt x="0" y="686915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 Placeholder 15">
            <a:extLst>
              <a:ext uri="{FF2B5EF4-FFF2-40B4-BE49-F238E27FC236}">
                <a16:creationId xmlns:a16="http://schemas.microsoft.com/office/drawing/2014/main" id="{100EE75B-9BFB-BC4D-B673-0CA76DB090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482138" y="717849"/>
            <a:ext cx="7784465" cy="287537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4500"/>
              </a:lnSpc>
              <a:buNone/>
              <a:defRPr sz="4800" b="0" i="0" spc="-151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Light Cover Title</a:t>
            </a:r>
          </a:p>
        </p:txBody>
      </p:sp>
      <p:sp>
        <p:nvSpPr>
          <p:cNvPr id="8" name="Text Placeholder 17">
            <a:extLst>
              <a:ext uri="{FF2B5EF4-FFF2-40B4-BE49-F238E27FC236}">
                <a16:creationId xmlns:a16="http://schemas.microsoft.com/office/drawing/2014/main" id="{218D29AE-CEAE-6D44-A7A3-0601B4F29D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76487" y="3671042"/>
            <a:ext cx="7758366" cy="10031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A53E1AE4-BD7A-DD4E-8AE1-F7A765119C9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79124" y="5643734"/>
            <a:ext cx="7770545" cy="31771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100" b="0" i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XX, 20XX</a:t>
            </a: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B819F648-2057-2843-809A-9F5C65EB01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66797" y="576293"/>
            <a:ext cx="1885789" cy="57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97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mbered List - Five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566655" y="2081844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 Light"/>
                <a:cs typeface="Gotham Light"/>
                <a:sym typeface="Gotham Light"/>
              </a:rPr>
              <a:t>1.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566655" y="2938361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 Light"/>
                <a:cs typeface="Gotham Light"/>
                <a:sym typeface="Gotham Light"/>
              </a:rPr>
              <a:t>2.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566655" y="3794904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 Light"/>
                <a:cs typeface="Gotham Light"/>
                <a:sym typeface="Gotham Light"/>
              </a:rPr>
              <a:t>3.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566655" y="4656273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 Light"/>
                <a:cs typeface="Gotham Light"/>
                <a:sym typeface="Gotham Light"/>
              </a:rPr>
              <a:t>4.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2174875" y="2122780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174875" y="2984149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Two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2174875" y="3835840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Three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2174875" y="4697209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Four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BE7031-9F46-6B49-9885-523477E0AEB0}"/>
              </a:ext>
            </a:extLst>
          </p:cNvPr>
          <p:cNvSpPr txBox="1"/>
          <p:nvPr userDrawn="1"/>
        </p:nvSpPr>
        <p:spPr>
          <a:xfrm>
            <a:off x="1566655" y="5480366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 Light"/>
                <a:cs typeface="Gotham Light"/>
                <a:sym typeface="Gotham Light"/>
              </a:rPr>
              <a:t>5.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779D0F2-E762-DC44-BBD2-E48DE4730767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174875" y="5521302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2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Five</a:t>
            </a:r>
          </a:p>
        </p:txBody>
      </p:sp>
      <p:sp>
        <p:nvSpPr>
          <p:cNvPr id="13" name="Text Placeholder 17">
            <a:extLst>
              <a:ext uri="{FF2B5EF4-FFF2-40B4-BE49-F238E27FC236}">
                <a16:creationId xmlns:a16="http://schemas.microsoft.com/office/drawing/2014/main" id="{9E5610D0-76A7-7540-AF03-486DB475492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469" y="615740"/>
            <a:ext cx="11385859" cy="1139861"/>
          </a:xfrm>
          <a:prstGeom prst="rect">
            <a:avLst/>
          </a:prstGeom>
          <a:noFill/>
        </p:spPr>
        <p:txBody>
          <a:bodyPr lIns="0" anchor="t"/>
          <a:lstStyle>
            <a:lvl1pPr marL="0" indent="0">
              <a:buNone/>
              <a:defRPr lang="en-US" sz="4800" b="0" i="0" spc="-151" dirty="0">
                <a:latin typeface="+mj-lt"/>
                <a:cs typeface="Times New Roman" panose="02020603050405020304" pitchFamily="18" charset="0"/>
              </a:defRPr>
            </a:lvl1pPr>
          </a:lstStyle>
          <a:p>
            <a:pPr marL="228589" marR="0" lvl="0" indent="-228589" fontAlgn="auto">
              <a:lnSpc>
                <a:spcPts val="45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Header Title – Simple Numbered List </a:t>
            </a:r>
          </a:p>
        </p:txBody>
      </p:sp>
    </p:spTree>
    <p:extLst>
      <p:ext uri="{BB962C8B-B14F-4D97-AF65-F5344CB8AC3E}">
        <p14:creationId xmlns:p14="http://schemas.microsoft.com/office/powerpoint/2010/main" val="20496121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Divi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B945A-2B6E-374A-A8EE-99A20ABF94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1031630"/>
            <a:ext cx="8088313" cy="43609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i="0"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Example Divider Slide</a:t>
            </a:r>
          </a:p>
        </p:txBody>
      </p:sp>
      <p:pic>
        <p:nvPicPr>
          <p:cNvPr id="6" name="Picture 5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FE37B493-CBB8-0847-8B3A-EBD97D13421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8216" y="5802923"/>
            <a:ext cx="655567" cy="664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9A7DB-4005-0F4C-943E-080CC2E410FD}"/>
              </a:ext>
            </a:extLst>
          </p:cNvPr>
          <p:cNvSpPr txBox="1"/>
          <p:nvPr userDrawn="1"/>
        </p:nvSpPr>
        <p:spPr>
          <a:xfrm>
            <a:off x="4595446" y="164123"/>
            <a:ext cx="3001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0" dirty="0">
                <a:latin typeface="+mn-lt"/>
              </a:rPr>
              <a:t>AMERICAN GAMING ASSOCIATION</a:t>
            </a:r>
          </a:p>
        </p:txBody>
      </p:sp>
    </p:spTree>
    <p:extLst>
      <p:ext uri="{BB962C8B-B14F-4D97-AF65-F5344CB8AC3E}">
        <p14:creationId xmlns:p14="http://schemas.microsoft.com/office/powerpoint/2010/main" val="37118791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_Dark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FFC2780-2D42-1147-BF58-95D4EB69EB8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5000" contrast="37000"/>
                    </a14:imgEffect>
                  </a14:imgLayer>
                </a14:imgProps>
              </a:ext>
            </a:extLst>
          </a:blip>
          <a:srcRect b="183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8B945A-2B6E-374A-A8EE-99A20ABF942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981200" y="1031630"/>
            <a:ext cx="8088313" cy="43609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i="0"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Example Divider Slide</a:t>
            </a:r>
          </a:p>
        </p:txBody>
      </p:sp>
      <p:pic>
        <p:nvPicPr>
          <p:cNvPr id="6" name="Picture 5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FE37B493-CBB8-0847-8B3A-EBD97D1342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68216" y="5802923"/>
            <a:ext cx="655567" cy="6643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8C9A7DB-4005-0F4C-943E-080CC2E410FD}"/>
              </a:ext>
            </a:extLst>
          </p:cNvPr>
          <p:cNvSpPr txBox="1"/>
          <p:nvPr userDrawn="1"/>
        </p:nvSpPr>
        <p:spPr>
          <a:xfrm>
            <a:off x="4595446" y="164123"/>
            <a:ext cx="30011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i="0" dirty="0">
                <a:latin typeface="+mn-lt"/>
              </a:rPr>
              <a:t>AMERICAN GAMING ASSOCIATION</a:t>
            </a:r>
          </a:p>
        </p:txBody>
      </p:sp>
    </p:spTree>
    <p:extLst>
      <p:ext uri="{BB962C8B-B14F-4D97-AF65-F5344CB8AC3E}">
        <p14:creationId xmlns:p14="http://schemas.microsoft.com/office/powerpoint/2010/main" val="23589002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rk 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30E75B-10C5-CB4B-A63B-ED15436C44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183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E17D857D-8C57-284B-8CA8-D08A617CE084}"/>
              </a:ext>
            </a:extLst>
          </p:cNvPr>
          <p:cNvSpPr/>
          <p:nvPr userDrawn="1"/>
        </p:nvSpPr>
        <p:spPr>
          <a:xfrm>
            <a:off x="0" y="0"/>
            <a:ext cx="3077737" cy="6869151"/>
          </a:xfrm>
          <a:custGeom>
            <a:avLst/>
            <a:gdLst>
              <a:gd name="connsiteX0" fmla="*/ 0 w 3077737"/>
              <a:gd name="connsiteY0" fmla="*/ 0 h 6869151"/>
              <a:gd name="connsiteX1" fmla="*/ 3077737 w 3077737"/>
              <a:gd name="connsiteY1" fmla="*/ 0 h 6869151"/>
              <a:gd name="connsiteX2" fmla="*/ 2531327 w 3077737"/>
              <a:gd name="connsiteY2" fmla="*/ 6869151 h 6869151"/>
              <a:gd name="connsiteX3" fmla="*/ 0 w 3077737"/>
              <a:gd name="connsiteY3" fmla="*/ 6869151 h 6869151"/>
              <a:gd name="connsiteX4" fmla="*/ 0 w 3077737"/>
              <a:gd name="connsiteY4" fmla="*/ 0 h 686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737" h="6869151">
                <a:moveTo>
                  <a:pt x="0" y="0"/>
                </a:moveTo>
                <a:lnTo>
                  <a:pt x="3077737" y="0"/>
                </a:lnTo>
                <a:lnTo>
                  <a:pt x="2531327" y="6869151"/>
                </a:lnTo>
                <a:lnTo>
                  <a:pt x="0" y="68691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482138" y="717849"/>
            <a:ext cx="7784465" cy="287537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4500"/>
              </a:lnSpc>
              <a:buNone/>
              <a:defRPr lang="en-US" sz="4800" b="0" i="0" kern="1200" spc="-151" dirty="0" smtClean="0">
                <a:solidFill>
                  <a:schemeClr val="accent3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Dark Cover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76487" y="3671042"/>
            <a:ext cx="7758366" cy="10031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3479124" y="5643734"/>
            <a:ext cx="7770545" cy="31771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XX, 20XX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2B985A-1F3A-7D47-A8AE-E470E7247A2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6797" y="576293"/>
            <a:ext cx="1885789" cy="57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44052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Cov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30E75B-10C5-CB4B-A63B-ED15436C44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5000" contrast="37000"/>
                    </a14:imgEffect>
                  </a14:imgLayer>
                </a14:imgProps>
              </a:ext>
            </a:extLst>
          </a:blip>
          <a:srcRect b="183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Freeform 7">
            <a:extLst>
              <a:ext uri="{FF2B5EF4-FFF2-40B4-BE49-F238E27FC236}">
                <a16:creationId xmlns:a16="http://schemas.microsoft.com/office/drawing/2014/main" id="{E17D857D-8C57-284B-8CA8-D08A617CE084}"/>
              </a:ext>
            </a:extLst>
          </p:cNvPr>
          <p:cNvSpPr/>
          <p:nvPr userDrawn="1"/>
        </p:nvSpPr>
        <p:spPr>
          <a:xfrm>
            <a:off x="0" y="0"/>
            <a:ext cx="3077737" cy="6869151"/>
          </a:xfrm>
          <a:custGeom>
            <a:avLst/>
            <a:gdLst>
              <a:gd name="connsiteX0" fmla="*/ 0 w 3077737"/>
              <a:gd name="connsiteY0" fmla="*/ 0 h 6869151"/>
              <a:gd name="connsiteX1" fmla="*/ 3077737 w 3077737"/>
              <a:gd name="connsiteY1" fmla="*/ 0 h 6869151"/>
              <a:gd name="connsiteX2" fmla="*/ 2531327 w 3077737"/>
              <a:gd name="connsiteY2" fmla="*/ 6869151 h 6869151"/>
              <a:gd name="connsiteX3" fmla="*/ 0 w 3077737"/>
              <a:gd name="connsiteY3" fmla="*/ 6869151 h 6869151"/>
              <a:gd name="connsiteX4" fmla="*/ 0 w 3077737"/>
              <a:gd name="connsiteY4" fmla="*/ 0 h 68691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77737" h="6869151">
                <a:moveTo>
                  <a:pt x="0" y="0"/>
                </a:moveTo>
                <a:lnTo>
                  <a:pt x="3077737" y="0"/>
                </a:lnTo>
                <a:lnTo>
                  <a:pt x="2531327" y="6869151"/>
                </a:lnTo>
                <a:lnTo>
                  <a:pt x="0" y="686915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0" hasCustomPrompt="1"/>
          </p:nvPr>
        </p:nvSpPr>
        <p:spPr>
          <a:xfrm>
            <a:off x="3482138" y="717849"/>
            <a:ext cx="7784465" cy="2875371"/>
          </a:xfrm>
          <a:prstGeom prst="rect">
            <a:avLst/>
          </a:prstGeom>
        </p:spPr>
        <p:txBody>
          <a:bodyPr lIns="0" tIns="0" rIns="0" bIns="0" anchor="b"/>
          <a:lstStyle>
            <a:lvl1pPr marL="0" indent="0">
              <a:lnSpc>
                <a:spcPts val="4500"/>
              </a:lnSpc>
              <a:buNone/>
              <a:defRPr sz="4800" b="0" i="0" spc="-151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defRPr>
            </a:lvl1pPr>
          </a:lstStyle>
          <a:p>
            <a:pPr lvl="0"/>
            <a:r>
              <a:rPr lang="en-US" dirty="0"/>
              <a:t>Dark Cover Title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476487" y="3671042"/>
            <a:ext cx="7758366" cy="1003190"/>
          </a:xfrm>
          <a:prstGeom prst="rect">
            <a:avLst/>
          </a:prstGeom>
        </p:spPr>
        <p:txBody>
          <a:bodyPr lIns="0" tIns="0" rIns="0" bIns="0" anchor="t"/>
          <a:lstStyle>
            <a:lvl1pPr marL="0" indent="0">
              <a:buNone/>
              <a:defRPr sz="16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Subheader</a:t>
            </a:r>
            <a:endParaRPr lang="en-US" dirty="0"/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2" hasCustomPrompt="1"/>
          </p:nvPr>
        </p:nvSpPr>
        <p:spPr>
          <a:xfrm>
            <a:off x="3479124" y="5643734"/>
            <a:ext cx="7770545" cy="317715"/>
          </a:xfrm>
          <a:prstGeom prst="rect">
            <a:avLst/>
          </a:prstGeom>
        </p:spPr>
        <p:txBody>
          <a:bodyPr lIns="0" tIns="0" rIns="0" bIns="0" anchor="ctr"/>
          <a:lstStyle>
            <a:lvl1pPr marL="0" indent="0">
              <a:buNone/>
              <a:defRPr sz="1100" b="0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Month XX, 20XX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E2B985A-1F3A-7D47-A8AE-E470E7247A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66797" y="576293"/>
            <a:ext cx="1885789" cy="574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0272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2886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Heav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/>
          <p:cNvSpPr>
            <a:spLocks noGrp="1"/>
          </p:cNvSpPr>
          <p:nvPr>
            <p:ph type="body" sz="quarter" idx="11" hasCustomPrompt="1"/>
          </p:nvPr>
        </p:nvSpPr>
        <p:spPr>
          <a:xfrm>
            <a:off x="382469" y="615740"/>
            <a:ext cx="11385859" cy="1139861"/>
          </a:xfrm>
          <a:prstGeom prst="rect">
            <a:avLst/>
          </a:prstGeom>
          <a:noFill/>
        </p:spPr>
        <p:txBody>
          <a:bodyPr lIns="0" anchor="t"/>
          <a:lstStyle>
            <a:lvl1pPr marL="0" marR="0" indent="0" algn="l" defTabSz="914354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US" sz="4800" b="0" i="0" kern="1200" spc="-151" dirty="0">
                <a:solidFill>
                  <a:schemeClr val="tx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ts val="45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Header Title 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3"/>
          </p:nvPr>
        </p:nvSpPr>
        <p:spPr>
          <a:xfrm>
            <a:off x="382468" y="1852246"/>
            <a:ext cx="11385859" cy="4445769"/>
          </a:xfrm>
          <a:prstGeom prst="rect">
            <a:avLst/>
          </a:prstGeom>
        </p:spPr>
        <p:txBody>
          <a:bodyPr/>
          <a:lstStyle>
            <a:lvl1pPr marL="285750" indent="-285750"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  <a:defRPr sz="2000" b="0" i="0" spc="0" baseline="0">
                <a:solidFill>
                  <a:schemeClr val="tx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  <a:p>
            <a:pPr lvl="0"/>
            <a:r>
              <a:rPr lang="en-US" dirty="0"/>
              <a:t>Bullet style</a:t>
            </a:r>
          </a:p>
        </p:txBody>
      </p:sp>
    </p:spTree>
    <p:extLst>
      <p:ext uri="{BB962C8B-B14F-4D97-AF65-F5344CB8AC3E}">
        <p14:creationId xmlns:p14="http://schemas.microsoft.com/office/powerpoint/2010/main" val="21971581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 userDrawn="1"/>
        </p:nvSpPr>
        <p:spPr>
          <a:xfrm>
            <a:off x="382470" y="1887425"/>
            <a:ext cx="5530448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Rectangle 25"/>
          <p:cNvSpPr/>
          <p:nvPr userDrawn="1"/>
        </p:nvSpPr>
        <p:spPr>
          <a:xfrm>
            <a:off x="6051953" y="1887425"/>
            <a:ext cx="5530448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Text Placeholder 2"/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504093" y="2004647"/>
            <a:ext cx="5255652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438AF364-FC6F-A349-AB6E-D138F9C9AE8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78062" y="2004647"/>
            <a:ext cx="5255652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15" name="Straight Connector 14"/>
          <p:cNvCxnSpPr>
            <a:cxnSpLocks/>
          </p:cNvCxnSpPr>
          <p:nvPr userDrawn="1"/>
        </p:nvCxnSpPr>
        <p:spPr>
          <a:xfrm>
            <a:off x="586154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32" name="Text Placeholder 4"/>
          <p:cNvSpPr>
            <a:spLocks noGrp="1"/>
          </p:cNvSpPr>
          <p:nvPr userDrawn="1">
            <p:ph type="body" sz="quarter" idx="17" hasCustomPrompt="1"/>
          </p:nvPr>
        </p:nvSpPr>
        <p:spPr>
          <a:xfrm>
            <a:off x="504093" y="3775427"/>
            <a:ext cx="5255651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None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sp>
        <p:nvSpPr>
          <p:cNvPr id="34" name="Text Placeholder 4"/>
          <p:cNvSpPr>
            <a:spLocks noGrp="1"/>
          </p:cNvSpPr>
          <p:nvPr userDrawn="1">
            <p:ph type="body" sz="quarter" idx="19" hasCustomPrompt="1"/>
          </p:nvPr>
        </p:nvSpPr>
        <p:spPr>
          <a:xfrm>
            <a:off x="6189351" y="3773589"/>
            <a:ext cx="5255651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None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DE8F38D-5834-3645-B490-834229B5C832}"/>
              </a:ext>
            </a:extLst>
          </p:cNvPr>
          <p:cNvCxnSpPr>
            <a:cxnSpLocks/>
          </p:cNvCxnSpPr>
          <p:nvPr userDrawn="1"/>
        </p:nvCxnSpPr>
        <p:spPr>
          <a:xfrm>
            <a:off x="6271846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12" name="Text Placeholder 17">
            <a:extLst>
              <a:ext uri="{FF2B5EF4-FFF2-40B4-BE49-F238E27FC236}">
                <a16:creationId xmlns:a16="http://schemas.microsoft.com/office/drawing/2014/main" id="{CBD208C5-951C-EB49-80D6-F585263A30D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469" y="615740"/>
            <a:ext cx="11385859" cy="1139861"/>
          </a:xfrm>
          <a:prstGeom prst="rect">
            <a:avLst/>
          </a:prstGeom>
          <a:noFill/>
        </p:spPr>
        <p:txBody>
          <a:bodyPr lIns="0" anchor="t"/>
          <a:lstStyle>
            <a:lvl1pPr marL="0" indent="0">
              <a:buNone/>
              <a:defRPr lang="en-US" sz="4800" b="0" i="0" spc="-151" dirty="0">
                <a:latin typeface="+mj-lt"/>
                <a:cs typeface="Times New Roman" panose="02020603050405020304" pitchFamily="18" charset="0"/>
              </a:defRPr>
            </a:lvl1pPr>
          </a:lstStyle>
          <a:p>
            <a:pPr marL="228589" marR="0" lvl="0" indent="-228589" fontAlgn="auto">
              <a:lnSpc>
                <a:spcPts val="45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Header Title – Two Points </a:t>
            </a:r>
          </a:p>
        </p:txBody>
      </p:sp>
    </p:spTree>
    <p:extLst>
      <p:ext uri="{BB962C8B-B14F-4D97-AF65-F5344CB8AC3E}">
        <p14:creationId xmlns:p14="http://schemas.microsoft.com/office/powerpoint/2010/main" val="37083619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oi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5CD50B38-66FB-8A41-B9C1-0F97026D64F8}"/>
              </a:ext>
            </a:extLst>
          </p:cNvPr>
          <p:cNvSpPr/>
          <p:nvPr userDrawn="1"/>
        </p:nvSpPr>
        <p:spPr>
          <a:xfrm>
            <a:off x="382470" y="1887425"/>
            <a:ext cx="3653207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Text Placeholder 2">
            <a:extLst>
              <a:ext uri="{FF2B5EF4-FFF2-40B4-BE49-F238E27FC236}">
                <a16:creationId xmlns:a16="http://schemas.microsoft.com/office/drawing/2014/main" id="{CEE2F2B9-88A9-D14D-B072-D2FDCD7DA6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094" y="2004647"/>
            <a:ext cx="3388844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803CAF34-8D0E-1D4B-B358-832FC3ED5704}"/>
              </a:ext>
            </a:extLst>
          </p:cNvPr>
          <p:cNvCxnSpPr>
            <a:cxnSpLocks/>
          </p:cNvCxnSpPr>
          <p:nvPr userDrawn="1"/>
        </p:nvCxnSpPr>
        <p:spPr>
          <a:xfrm>
            <a:off x="586154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504B0D43-D1E4-F247-87AB-52EDDFB9BA0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094" y="3775427"/>
            <a:ext cx="3388843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2EFAE843-1147-F54B-8F5E-4CB7A980AFF1}"/>
              </a:ext>
            </a:extLst>
          </p:cNvPr>
          <p:cNvSpPr/>
          <p:nvPr userDrawn="1"/>
        </p:nvSpPr>
        <p:spPr>
          <a:xfrm>
            <a:off x="4167554" y="1887425"/>
            <a:ext cx="3653207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79152CEE-B0E7-4045-8ACA-411A5A0BE60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289178" y="2004647"/>
            <a:ext cx="3388844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FB0605E9-A851-1849-A0E0-832CF2BE7CCD}"/>
              </a:ext>
            </a:extLst>
          </p:cNvPr>
          <p:cNvCxnSpPr>
            <a:cxnSpLocks/>
          </p:cNvCxnSpPr>
          <p:nvPr userDrawn="1"/>
        </p:nvCxnSpPr>
        <p:spPr>
          <a:xfrm>
            <a:off x="4371238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40" name="Text Placeholder 4">
            <a:extLst>
              <a:ext uri="{FF2B5EF4-FFF2-40B4-BE49-F238E27FC236}">
                <a16:creationId xmlns:a16="http://schemas.microsoft.com/office/drawing/2014/main" id="{D494DB2A-4300-D440-BDAD-35FE6024F68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89178" y="3775427"/>
            <a:ext cx="3388843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C9CCE19-103C-E648-8606-136D7B9BAD2B}"/>
              </a:ext>
            </a:extLst>
          </p:cNvPr>
          <p:cNvSpPr/>
          <p:nvPr userDrawn="1"/>
        </p:nvSpPr>
        <p:spPr>
          <a:xfrm>
            <a:off x="7952639" y="1887425"/>
            <a:ext cx="3653207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D04947E2-1A43-0544-82D1-BBA6BAB0A8E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074263" y="2004647"/>
            <a:ext cx="3388844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A8F35647-09BA-A64A-99DE-022C3442C27A}"/>
              </a:ext>
            </a:extLst>
          </p:cNvPr>
          <p:cNvCxnSpPr>
            <a:cxnSpLocks/>
          </p:cNvCxnSpPr>
          <p:nvPr userDrawn="1"/>
        </p:nvCxnSpPr>
        <p:spPr>
          <a:xfrm>
            <a:off x="8156323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50" name="Text Placeholder 4">
            <a:extLst>
              <a:ext uri="{FF2B5EF4-FFF2-40B4-BE49-F238E27FC236}">
                <a16:creationId xmlns:a16="http://schemas.microsoft.com/office/drawing/2014/main" id="{C94A9900-05C4-AE48-B86C-B23FDCF15C7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074263" y="3775427"/>
            <a:ext cx="3388843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Clr>
                <a:schemeClr val="accent2"/>
              </a:buClr>
              <a:buFont typeface="Arial" panose="020B0604020202020204" pitchFamily="34" charset="0"/>
              <a:buChar char="•"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sp>
        <p:nvSpPr>
          <p:cNvPr id="15" name="Text Placeholder 17">
            <a:extLst>
              <a:ext uri="{FF2B5EF4-FFF2-40B4-BE49-F238E27FC236}">
                <a16:creationId xmlns:a16="http://schemas.microsoft.com/office/drawing/2014/main" id="{9EBFB480-240B-8248-8007-B482DF4F59C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469" y="615740"/>
            <a:ext cx="11385859" cy="1139861"/>
          </a:xfrm>
          <a:prstGeom prst="rect">
            <a:avLst/>
          </a:prstGeom>
          <a:noFill/>
        </p:spPr>
        <p:txBody>
          <a:bodyPr lIns="0" anchor="t"/>
          <a:lstStyle>
            <a:lvl1pPr marL="0" indent="0">
              <a:buNone/>
              <a:defRPr lang="en-US" sz="4800" b="0" i="0" spc="-151" dirty="0">
                <a:latin typeface="+mj-lt"/>
                <a:cs typeface="Times New Roman" panose="02020603050405020304" pitchFamily="18" charset="0"/>
              </a:defRPr>
            </a:lvl1pPr>
          </a:lstStyle>
          <a:p>
            <a:pPr marL="228589" marR="0" lvl="0" indent="-228589" fontAlgn="auto">
              <a:lnSpc>
                <a:spcPts val="45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Header Title – Three Points </a:t>
            </a:r>
          </a:p>
        </p:txBody>
      </p:sp>
    </p:spTree>
    <p:extLst>
      <p:ext uri="{BB962C8B-B14F-4D97-AF65-F5344CB8AC3E}">
        <p14:creationId xmlns:p14="http://schemas.microsoft.com/office/powerpoint/2010/main" val="3161124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Points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E3DFC8E1-EC5E-7C4A-9344-9AD5D3686B12}"/>
              </a:ext>
            </a:extLst>
          </p:cNvPr>
          <p:cNvSpPr/>
          <p:nvPr userDrawn="1"/>
        </p:nvSpPr>
        <p:spPr>
          <a:xfrm>
            <a:off x="382470" y="1887425"/>
            <a:ext cx="2764783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C9FBAE1-6D92-9F43-8B82-2E3C5B1B734B}"/>
              </a:ext>
            </a:extLst>
          </p:cNvPr>
          <p:cNvSpPr/>
          <p:nvPr userDrawn="1"/>
        </p:nvSpPr>
        <p:spPr>
          <a:xfrm>
            <a:off x="3256162" y="1887425"/>
            <a:ext cx="2764783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B719BC27-4E65-1B40-96E4-AC471B07F93F}"/>
              </a:ext>
            </a:extLst>
          </p:cNvPr>
          <p:cNvSpPr/>
          <p:nvPr userDrawn="1"/>
        </p:nvSpPr>
        <p:spPr>
          <a:xfrm>
            <a:off x="6129854" y="1887425"/>
            <a:ext cx="2764783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19EAF690-ED13-2F4A-83C8-8A7FD303089D}"/>
              </a:ext>
            </a:extLst>
          </p:cNvPr>
          <p:cNvSpPr/>
          <p:nvPr userDrawn="1"/>
        </p:nvSpPr>
        <p:spPr>
          <a:xfrm>
            <a:off x="9003545" y="1887425"/>
            <a:ext cx="2764783" cy="4392112"/>
          </a:xfrm>
          <a:prstGeom prst="rect">
            <a:avLst/>
          </a:prstGeom>
          <a:solidFill>
            <a:schemeClr val="accent1"/>
          </a:solidFill>
          <a:ln w="28575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02EA208-C105-6E4E-8C1A-1F10A91D7A7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4095" y="2004647"/>
            <a:ext cx="2532183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C0236BC-DF0D-824F-8E43-E66DF8B71DAB}"/>
              </a:ext>
            </a:extLst>
          </p:cNvPr>
          <p:cNvCxnSpPr>
            <a:cxnSpLocks/>
          </p:cNvCxnSpPr>
          <p:nvPr userDrawn="1"/>
        </p:nvCxnSpPr>
        <p:spPr>
          <a:xfrm>
            <a:off x="586154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5BD30371-1408-BF42-AC09-E2E427A4E6E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4096" y="3775427"/>
            <a:ext cx="2532182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None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sp>
        <p:nvSpPr>
          <p:cNvPr id="42" name="Text Placeholder 2">
            <a:extLst>
              <a:ext uri="{FF2B5EF4-FFF2-40B4-BE49-F238E27FC236}">
                <a16:creationId xmlns:a16="http://schemas.microsoft.com/office/drawing/2014/main" id="{EFDD0A32-B6FF-A94F-8AFA-0B464F6CFA7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381332" y="2004647"/>
            <a:ext cx="2527100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8BA80D64-3F4B-E64E-A642-0A1C6171B32B}"/>
              </a:ext>
            </a:extLst>
          </p:cNvPr>
          <p:cNvCxnSpPr>
            <a:cxnSpLocks/>
          </p:cNvCxnSpPr>
          <p:nvPr userDrawn="1"/>
        </p:nvCxnSpPr>
        <p:spPr>
          <a:xfrm>
            <a:off x="3463391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44" name="Text Placeholder 4">
            <a:extLst>
              <a:ext uri="{FF2B5EF4-FFF2-40B4-BE49-F238E27FC236}">
                <a16:creationId xmlns:a16="http://schemas.microsoft.com/office/drawing/2014/main" id="{31412F95-9732-7B40-9CC8-40D7ED2E9FD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381332" y="3775427"/>
            <a:ext cx="2527099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None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E0C9BB93-6E48-5F4F-AE0E-E87ACECF291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28175" y="2004647"/>
            <a:ext cx="2564134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ECCA2F05-5BD3-0B4C-A206-A5440CAEABD8}"/>
              </a:ext>
            </a:extLst>
          </p:cNvPr>
          <p:cNvCxnSpPr>
            <a:cxnSpLocks/>
          </p:cNvCxnSpPr>
          <p:nvPr userDrawn="1"/>
        </p:nvCxnSpPr>
        <p:spPr>
          <a:xfrm>
            <a:off x="6310234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48" name="Text Placeholder 4">
            <a:extLst>
              <a:ext uri="{FF2B5EF4-FFF2-40B4-BE49-F238E27FC236}">
                <a16:creationId xmlns:a16="http://schemas.microsoft.com/office/drawing/2014/main" id="{6283247E-832D-2E41-8107-58C2479B557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228175" y="3775427"/>
            <a:ext cx="2564133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None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D1237B8D-C38A-864F-B7A4-CF5F421D6342}"/>
              </a:ext>
            </a:extLst>
          </p:cNvPr>
          <p:cNvSpPr>
            <a:spLocks noGrp="1"/>
          </p:cNvSpPr>
          <p:nvPr userDrawn="1">
            <p:ph type="body" sz="quarter" idx="22" hasCustomPrompt="1"/>
          </p:nvPr>
        </p:nvSpPr>
        <p:spPr>
          <a:xfrm>
            <a:off x="9075018" y="2004647"/>
            <a:ext cx="2612888" cy="1542670"/>
          </a:xfrm>
          <a:prstGeom prst="rect">
            <a:avLst/>
          </a:prstGeom>
        </p:spPr>
        <p:txBody>
          <a:bodyPr anchor="t"/>
          <a:lstStyle>
            <a:lvl1pPr marL="0" indent="0" algn="l">
              <a:spcBef>
                <a:spcPts val="0"/>
              </a:spcBef>
              <a:buNone/>
              <a:defRPr sz="3200" b="0" i="0">
                <a:solidFill>
                  <a:srgbClr val="29282C"/>
                </a:solidFill>
                <a:latin typeface="Georgia" panose="02040502050405020303" pitchFamily="18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36B9982D-2EDD-B748-89D5-C9FF73518306}"/>
              </a:ext>
            </a:extLst>
          </p:cNvPr>
          <p:cNvCxnSpPr>
            <a:cxnSpLocks/>
          </p:cNvCxnSpPr>
          <p:nvPr userDrawn="1"/>
        </p:nvCxnSpPr>
        <p:spPr>
          <a:xfrm>
            <a:off x="9157077" y="3647231"/>
            <a:ext cx="586153" cy="0"/>
          </a:xfrm>
          <a:prstGeom prst="line">
            <a:avLst/>
          </a:prstGeom>
          <a:noFill/>
          <a:ln w="57150" cap="flat" cmpd="sng" algn="ctr">
            <a:solidFill>
              <a:schemeClr val="accent2"/>
            </a:solidFill>
            <a:prstDash val="solid"/>
            <a:miter lim="800000"/>
          </a:ln>
          <a:effectLst/>
        </p:spPr>
      </p:cxnSp>
      <p:sp>
        <p:nvSpPr>
          <p:cNvPr id="52" name="Text Placeholder 4">
            <a:extLst>
              <a:ext uri="{FF2B5EF4-FFF2-40B4-BE49-F238E27FC236}">
                <a16:creationId xmlns:a16="http://schemas.microsoft.com/office/drawing/2014/main" id="{39A4B167-4683-7642-BF47-55484BA7A769}"/>
              </a:ext>
            </a:extLst>
          </p:cNvPr>
          <p:cNvSpPr>
            <a:spLocks noGrp="1"/>
          </p:cNvSpPr>
          <p:nvPr userDrawn="1">
            <p:ph type="body" sz="quarter" idx="23" hasCustomPrompt="1"/>
          </p:nvPr>
        </p:nvSpPr>
        <p:spPr>
          <a:xfrm>
            <a:off x="9075018" y="3775427"/>
            <a:ext cx="2612887" cy="2390904"/>
          </a:xfrm>
          <a:prstGeom prst="rect">
            <a:avLst/>
          </a:prstGeom>
        </p:spPr>
        <p:txBody>
          <a:bodyPr/>
          <a:lstStyle>
            <a:lvl1pPr marL="342900" indent="-342900" algn="l">
              <a:buNone/>
              <a:defRPr lang="en-US" sz="2000" b="0" i="0" kern="1200" spc="0" baseline="0" dirty="0">
                <a:solidFill>
                  <a:schemeClr val="tx1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</a:lstStyle>
          <a:p>
            <a:pPr marL="285750" lvl="0" indent="-285750" algn="l" defTabSz="914354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dirty="0"/>
              <a:t>Text goes here.</a:t>
            </a:r>
          </a:p>
        </p:txBody>
      </p:sp>
      <p:sp>
        <p:nvSpPr>
          <p:cNvPr id="19" name="Text Placeholder 17">
            <a:extLst>
              <a:ext uri="{FF2B5EF4-FFF2-40B4-BE49-F238E27FC236}">
                <a16:creationId xmlns:a16="http://schemas.microsoft.com/office/drawing/2014/main" id="{FB349813-E24E-504B-B8BE-3F00F2BB5DD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469" y="615740"/>
            <a:ext cx="11385859" cy="1139861"/>
          </a:xfrm>
          <a:prstGeom prst="rect">
            <a:avLst/>
          </a:prstGeom>
          <a:noFill/>
        </p:spPr>
        <p:txBody>
          <a:bodyPr lIns="0" anchor="t"/>
          <a:lstStyle>
            <a:lvl1pPr marL="0" indent="0">
              <a:buNone/>
              <a:defRPr lang="en-US" sz="4800" b="0" i="0" kern="1200" spc="-151" dirty="0">
                <a:solidFill>
                  <a:schemeClr val="tx1"/>
                </a:solidFill>
                <a:latin typeface="+mj-lt"/>
                <a:ea typeface="+mn-ea"/>
                <a:cs typeface="Times New Roman" panose="02020603050405020304" pitchFamily="18" charset="0"/>
              </a:defRPr>
            </a:lvl1pPr>
          </a:lstStyle>
          <a:p>
            <a:pPr marL="228589" marR="0" lvl="0" indent="-228589" fontAlgn="auto">
              <a:lnSpc>
                <a:spcPts val="45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Header Title – Four Points </a:t>
            </a:r>
          </a:p>
        </p:txBody>
      </p:sp>
    </p:spTree>
    <p:extLst>
      <p:ext uri="{BB962C8B-B14F-4D97-AF65-F5344CB8AC3E}">
        <p14:creationId xmlns:p14="http://schemas.microsoft.com/office/powerpoint/2010/main" val="3956413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mbered List - Four Ite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1566655" y="2081844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 Light"/>
                <a:cs typeface="Gotham Light"/>
                <a:sym typeface="Gotham Light"/>
              </a:rPr>
              <a:t>1.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566655" y="3155846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 Light"/>
                <a:cs typeface="Gotham Light"/>
                <a:sym typeface="Gotham Light"/>
              </a:rPr>
              <a:t>2.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1566655" y="4223495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 Light"/>
                <a:cs typeface="Gotham Light"/>
                <a:sym typeface="Gotham Light"/>
              </a:rPr>
              <a:t>3.</a:t>
            </a:r>
          </a:p>
        </p:txBody>
      </p:sp>
      <p:sp>
        <p:nvSpPr>
          <p:cNvPr id="18" name="TextBox 17"/>
          <p:cNvSpPr txBox="1"/>
          <p:nvPr userDrawn="1"/>
        </p:nvSpPr>
        <p:spPr>
          <a:xfrm>
            <a:off x="1566655" y="5283496"/>
            <a:ext cx="608211" cy="471924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defTabSz="825458" eaLnBrk="1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800" cap="none" spc="151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+mj-lt"/>
                <a:ea typeface="Gotham Light"/>
                <a:cs typeface="Gotham Light"/>
                <a:sym typeface="Gotham Light"/>
              </a:rPr>
              <a:t>4.</a:t>
            </a:r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0" hasCustomPrompt="1"/>
          </p:nvPr>
        </p:nvSpPr>
        <p:spPr>
          <a:xfrm>
            <a:off x="2174875" y="2121566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One</a:t>
            </a:r>
          </a:p>
        </p:txBody>
      </p:sp>
      <p:sp>
        <p:nvSpPr>
          <p:cNvPr id="35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2174869" y="2511621"/>
            <a:ext cx="8070112" cy="57133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goes here.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2174875" y="3179187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Two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2174869" y="3569240"/>
            <a:ext cx="8070112" cy="57133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goes here.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2174875" y="4259028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Three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2174869" y="4649082"/>
            <a:ext cx="8070112" cy="57133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goes here.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2174875" y="5347774"/>
            <a:ext cx="8070108" cy="39005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 b="0" i="0">
                <a:solidFill>
                  <a:srgbClr val="29282C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Item Four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2174869" y="5737827"/>
            <a:ext cx="8070112" cy="571339"/>
          </a:xfrm>
          <a:prstGeom prst="rect">
            <a:avLst/>
          </a:prstGeo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 sz="1200" b="0" i="0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Text goes here.</a:t>
            </a:r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1A98EF8C-05C7-274C-999E-62F7941CC8B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2469" y="615740"/>
            <a:ext cx="11385859" cy="1139861"/>
          </a:xfrm>
          <a:prstGeom prst="rect">
            <a:avLst/>
          </a:prstGeom>
          <a:noFill/>
        </p:spPr>
        <p:txBody>
          <a:bodyPr lIns="0" anchor="t"/>
          <a:lstStyle>
            <a:lvl1pPr marL="0" indent="0">
              <a:buNone/>
              <a:defRPr lang="en-US" sz="4800" b="0" i="0" spc="-151" dirty="0">
                <a:latin typeface="+mj-lt"/>
                <a:cs typeface="Times New Roman" panose="02020603050405020304" pitchFamily="18" charset="0"/>
              </a:defRPr>
            </a:lvl1pPr>
          </a:lstStyle>
          <a:p>
            <a:pPr marL="228589" marR="0" lvl="0" indent="-228589" fontAlgn="auto">
              <a:lnSpc>
                <a:spcPts val="4500"/>
              </a:lnSpc>
              <a:spcAft>
                <a:spcPts val="0"/>
              </a:spcAft>
              <a:buClrTx/>
              <a:buSzTx/>
              <a:tabLst/>
            </a:pPr>
            <a:r>
              <a:rPr lang="en-US" dirty="0"/>
              <a:t>Header Title – Numbered List </a:t>
            </a:r>
          </a:p>
        </p:txBody>
      </p:sp>
    </p:spTree>
    <p:extLst>
      <p:ext uri="{BB962C8B-B14F-4D97-AF65-F5344CB8AC3E}">
        <p14:creationId xmlns:p14="http://schemas.microsoft.com/office/powerpoint/2010/main" val="38332034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4" Type="http://schemas.openxmlformats.org/officeDocument/2006/relationships/slideLayout" Target="../slideLayouts/slideLayout8.xml"/><Relationship Id="rId9" Type="http://schemas.openxmlformats.org/officeDocument/2006/relationships/image" Target="../media/image6.sv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2759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F35727A-2EF4-DA4C-9361-49F5100792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81199" r="-1" b="12612"/>
          <a:stretch/>
        </p:blipFill>
        <p:spPr>
          <a:xfrm>
            <a:off x="11242431" y="6004325"/>
            <a:ext cx="853556" cy="853675"/>
          </a:xfrm>
          <a:prstGeom prst="rect">
            <a:avLst/>
          </a:prstGeom>
        </p:spPr>
      </p:pic>
      <p:sp>
        <p:nvSpPr>
          <p:cNvPr id="6" name="Shape 4"/>
          <p:cNvSpPr txBox="1">
            <a:spLocks/>
          </p:cNvSpPr>
          <p:nvPr userDrawn="1"/>
        </p:nvSpPr>
        <p:spPr>
          <a:xfrm>
            <a:off x="11658903" y="6371671"/>
            <a:ext cx="390192" cy="15388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wrap="square" lIns="0" tIns="0" rIns="0" bIns="0" anchor="b" anchorCtr="0">
            <a:spAutoFit/>
          </a:bodyPr>
          <a:lstStyle>
            <a:lvl1pPr algn="ctr" defTabSz="346702">
              <a:defRPr sz="1000">
                <a:latin typeface="Gotham Medium"/>
                <a:ea typeface="Gotham Medium"/>
                <a:cs typeface="Gotham Medium"/>
                <a:sym typeface="Gotham Medium"/>
              </a:defRPr>
            </a:lvl1pPr>
            <a:lvl2pPr indent="96010" defTabSz="346702">
              <a:defRPr sz="798">
                <a:latin typeface="Gotham Light"/>
                <a:ea typeface="Gotham Light"/>
                <a:cs typeface="Gotham Light"/>
                <a:sym typeface="Gotham Light"/>
              </a:defRPr>
            </a:lvl2pPr>
            <a:lvl3pPr indent="192020" defTabSz="346702">
              <a:defRPr sz="798">
                <a:latin typeface="Gotham Light"/>
                <a:ea typeface="Gotham Light"/>
                <a:cs typeface="Gotham Light"/>
                <a:sym typeface="Gotham Light"/>
              </a:defRPr>
            </a:lvl3pPr>
            <a:lvl4pPr indent="288030" defTabSz="346702">
              <a:defRPr sz="798">
                <a:latin typeface="Gotham Light"/>
                <a:ea typeface="Gotham Light"/>
                <a:cs typeface="Gotham Light"/>
                <a:sym typeface="Gotham Light"/>
              </a:defRPr>
            </a:lvl4pPr>
            <a:lvl5pPr indent="384040" defTabSz="346702">
              <a:defRPr sz="798">
                <a:latin typeface="Gotham Light"/>
                <a:ea typeface="Gotham Light"/>
                <a:cs typeface="Gotham Light"/>
                <a:sym typeface="Gotham Light"/>
              </a:defRPr>
            </a:lvl5pPr>
            <a:lvl6pPr indent="480050" defTabSz="346702">
              <a:defRPr sz="798">
                <a:latin typeface="Gotham Light"/>
                <a:ea typeface="Gotham Light"/>
                <a:cs typeface="Gotham Light"/>
                <a:sym typeface="Gotham Light"/>
              </a:defRPr>
            </a:lvl6pPr>
            <a:lvl7pPr indent="576059" defTabSz="346702">
              <a:defRPr sz="798">
                <a:latin typeface="Gotham Light"/>
                <a:ea typeface="Gotham Light"/>
                <a:cs typeface="Gotham Light"/>
                <a:sym typeface="Gotham Light"/>
              </a:defRPr>
            </a:lvl7pPr>
            <a:lvl8pPr indent="672069" defTabSz="346702">
              <a:defRPr sz="798">
                <a:latin typeface="Gotham Light"/>
                <a:ea typeface="Gotham Light"/>
                <a:cs typeface="Gotham Light"/>
                <a:sym typeface="Gotham Light"/>
              </a:defRPr>
            </a:lvl8pPr>
            <a:lvl9pPr indent="768079" defTabSz="346702">
              <a:defRPr sz="798">
                <a:latin typeface="Gotham Light"/>
                <a:ea typeface="Gotham Light"/>
                <a:cs typeface="Gotham Light"/>
                <a:sym typeface="Gotham Light"/>
              </a:defRPr>
            </a:lvl9pPr>
          </a:lstStyle>
          <a:p>
            <a:pPr marL="0" marR="0" lvl="0" indent="0" algn="ctr" defTabSz="4622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D6F21F-5BF8-C94F-BA54-B59AA1F14F1D}" type="slidenum">
              <a:rPr kumimoji="0" lang="en-US" sz="1000" b="1" i="0" u="none" strike="noStrike" kern="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Gotham Medium"/>
              </a:rPr>
              <a:pPr marL="0" marR="0" lvl="0" indent="0" algn="ctr" defTabSz="462258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sym typeface="Gotham Medium"/>
            </a:endParaRPr>
          </a:p>
        </p:txBody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0E1615B8-DC38-F141-B346-4F972893B8BE}"/>
              </a:ext>
            </a:extLst>
          </p:cNvPr>
          <p:cNvSpPr txBox="1">
            <a:spLocks/>
          </p:cNvSpPr>
          <p:nvPr userDrawn="1"/>
        </p:nvSpPr>
        <p:spPr>
          <a:xfrm rot="16200000">
            <a:off x="11494347" y="5927380"/>
            <a:ext cx="719303" cy="153888"/>
          </a:xfrm>
          <a:prstGeom prst="rect">
            <a:avLst/>
          </a:prstGeom>
          <a:solidFill>
            <a:schemeClr val="bg1"/>
          </a:solidFill>
          <a:ln w="12700">
            <a:miter lim="400000"/>
          </a:ln>
        </p:spPr>
        <p:txBody>
          <a:bodyPr wrap="square" lIns="0" tIns="0" rIns="0" bIns="0" anchor="b" anchorCtr="0">
            <a:spAutoFit/>
          </a:bodyPr>
          <a:lstStyle>
            <a:lvl1pPr algn="ctr" defTabSz="346702">
              <a:defRPr sz="1000">
                <a:latin typeface="Gotham Medium"/>
                <a:ea typeface="Gotham Medium"/>
                <a:cs typeface="Gotham Medium"/>
                <a:sym typeface="Gotham Medium"/>
              </a:defRPr>
            </a:lvl1pPr>
            <a:lvl2pPr indent="96010" defTabSz="346702">
              <a:defRPr sz="798">
                <a:latin typeface="Gotham Light"/>
                <a:ea typeface="Gotham Light"/>
                <a:cs typeface="Gotham Light"/>
                <a:sym typeface="Gotham Light"/>
              </a:defRPr>
            </a:lvl2pPr>
            <a:lvl3pPr indent="192020" defTabSz="346702">
              <a:defRPr sz="798">
                <a:latin typeface="Gotham Light"/>
                <a:ea typeface="Gotham Light"/>
                <a:cs typeface="Gotham Light"/>
                <a:sym typeface="Gotham Light"/>
              </a:defRPr>
            </a:lvl3pPr>
            <a:lvl4pPr indent="288030" defTabSz="346702">
              <a:defRPr sz="798">
                <a:latin typeface="Gotham Light"/>
                <a:ea typeface="Gotham Light"/>
                <a:cs typeface="Gotham Light"/>
                <a:sym typeface="Gotham Light"/>
              </a:defRPr>
            </a:lvl4pPr>
            <a:lvl5pPr indent="384040" defTabSz="346702">
              <a:defRPr sz="798">
                <a:latin typeface="Gotham Light"/>
                <a:ea typeface="Gotham Light"/>
                <a:cs typeface="Gotham Light"/>
                <a:sym typeface="Gotham Light"/>
              </a:defRPr>
            </a:lvl5pPr>
            <a:lvl6pPr indent="480050" defTabSz="346702">
              <a:defRPr sz="798">
                <a:latin typeface="Gotham Light"/>
                <a:ea typeface="Gotham Light"/>
                <a:cs typeface="Gotham Light"/>
                <a:sym typeface="Gotham Light"/>
              </a:defRPr>
            </a:lvl6pPr>
            <a:lvl7pPr indent="576059" defTabSz="346702">
              <a:defRPr sz="798">
                <a:latin typeface="Gotham Light"/>
                <a:ea typeface="Gotham Light"/>
                <a:cs typeface="Gotham Light"/>
                <a:sym typeface="Gotham Light"/>
              </a:defRPr>
            </a:lvl7pPr>
            <a:lvl8pPr indent="672069" defTabSz="346702">
              <a:defRPr sz="798">
                <a:latin typeface="Gotham Light"/>
                <a:ea typeface="Gotham Light"/>
                <a:cs typeface="Gotham Light"/>
                <a:sym typeface="Gotham Light"/>
              </a:defRPr>
            </a:lvl8pPr>
            <a:lvl9pPr indent="768079" defTabSz="346702">
              <a:defRPr sz="798">
                <a:latin typeface="Gotham Light"/>
                <a:ea typeface="Gotham Light"/>
                <a:cs typeface="Gotham Light"/>
                <a:sym typeface="Gotham Light"/>
              </a:defRPr>
            </a:lvl9pPr>
          </a:lstStyle>
          <a:p>
            <a:pPr marL="0" marR="0" lvl="0" indent="0" algn="ctr" defTabSz="462258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0" cap="none" spc="15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sym typeface="Gotham Medium"/>
              </a:rPr>
              <a:t>PAGE</a:t>
            </a:r>
            <a:endParaRPr kumimoji="0" lang="en-US" sz="900" b="1" i="0" u="none" strike="noStrike" kern="0" cap="none" spc="15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sym typeface="Gotham Medium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0CD6A90-761D-534E-B5EA-7D8C48ACA6B0}"/>
              </a:ext>
            </a:extLst>
          </p:cNvPr>
          <p:cNvSpPr/>
          <p:nvPr userDrawn="1"/>
        </p:nvSpPr>
        <p:spPr>
          <a:xfrm>
            <a:off x="11242430" y="5779477"/>
            <a:ext cx="416471" cy="5844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595248F7-97B5-194E-A6AA-145D082E1EE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 l="-661" r="-1" b="-4188"/>
          <a:stretch/>
        </p:blipFill>
        <p:spPr>
          <a:xfrm>
            <a:off x="128954" y="166234"/>
            <a:ext cx="4569771" cy="10177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3E3295E-47A4-7A4A-826C-A88D492A7F6B}"/>
              </a:ext>
            </a:extLst>
          </p:cNvPr>
          <p:cNvSpPr txBox="1"/>
          <p:nvPr userDrawn="1"/>
        </p:nvSpPr>
        <p:spPr>
          <a:xfrm>
            <a:off x="142905" y="6444767"/>
            <a:ext cx="300110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900" b="1" i="0" dirty="0">
                <a:latin typeface="+mn-lt"/>
              </a:rPr>
              <a:t>AMERICAN GAMING ASSOCIATION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2446DF-A6D5-A441-9DF1-D39D5961C71E}"/>
              </a:ext>
            </a:extLst>
          </p:cNvPr>
          <p:cNvSpPr/>
          <p:nvPr userDrawn="1"/>
        </p:nvSpPr>
        <p:spPr>
          <a:xfrm>
            <a:off x="315310" y="578069"/>
            <a:ext cx="4466897" cy="6059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658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64D47C-75AC-834F-9AD8-7CB3C86FB38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b="183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11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</p:sldLayoutIdLs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ericangaming.org/wp-content/uploads/2019/08/RGEW19-Slides.zip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4062D40-9515-C347-8C0B-03AD4D47F9E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Back of House Display Graphics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8AB553-B4F0-AA46-89B3-1231AF644D7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Responsible Gaming Education Week | September 15-21, 2019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1141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8DEF253-2F3C-484D-B530-00851907BE5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dirty="0"/>
              <a:t>How To Use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E2F155-86EC-B64F-9869-04C369D442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Add these slides to your back of house screens leading up to and during Responsible Education Week.</a:t>
            </a:r>
          </a:p>
          <a:p>
            <a:r>
              <a:rPr lang="en-US" dirty="0"/>
              <a:t>Download the image files </a:t>
            </a:r>
            <a:r>
              <a:rPr lang="en-US" dirty="0">
                <a:hlinkClick r:id="rId3"/>
              </a:rPr>
              <a:t>here</a:t>
            </a:r>
            <a:r>
              <a:rPr lang="en-US" dirty="0"/>
              <a:t> (zip file).</a:t>
            </a:r>
          </a:p>
        </p:txBody>
      </p:sp>
    </p:spTree>
    <p:extLst>
      <p:ext uri="{BB962C8B-B14F-4D97-AF65-F5344CB8AC3E}">
        <p14:creationId xmlns:p14="http://schemas.microsoft.com/office/powerpoint/2010/main" val="5187596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to, indoor&#10;&#10;Description automatically generated">
            <a:extLst>
              <a:ext uri="{FF2B5EF4-FFF2-40B4-BE49-F238E27FC236}">
                <a16:creationId xmlns:a16="http://schemas.microsoft.com/office/drawing/2014/main" id="{06A366DA-BF70-7347-A1BF-8544264F8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745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9CB0570D-FAE4-054D-BE6E-7BD2A752F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218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24A47C29-E6C4-7F43-9FA5-DFFA7EB209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3645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hone, cellphone, building, person&#10;&#10;Description automatically generated">
            <a:extLst>
              <a:ext uri="{FF2B5EF4-FFF2-40B4-BE49-F238E27FC236}">
                <a16:creationId xmlns:a16="http://schemas.microsoft.com/office/drawing/2014/main" id="{29387A5F-6C6C-D346-9526-E832D767B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3725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0568AEC9-9736-8F48-AFA2-5310DC57F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180307"/>
      </p:ext>
    </p:extLst>
  </p:cSld>
  <p:clrMapOvr>
    <a:masterClrMapping/>
  </p:clrMapOvr>
</p:sld>
</file>

<file path=ppt/theme/theme1.xml><?xml version="1.0" encoding="utf-8"?>
<a:theme xmlns:a="http://schemas.openxmlformats.org/drawingml/2006/main" name="Cover-System Fonts">
  <a:themeElements>
    <a:clrScheme name="AGA">
      <a:dk1>
        <a:srgbClr val="121212"/>
      </a:dk1>
      <a:lt1>
        <a:srgbClr val="FFFFFF"/>
      </a:lt1>
      <a:dk2>
        <a:srgbClr val="7F7F7F"/>
      </a:dk2>
      <a:lt2>
        <a:srgbClr val="DCDCDC"/>
      </a:lt2>
      <a:accent1>
        <a:srgbClr val="F3F3F3"/>
      </a:accent1>
      <a:accent2>
        <a:srgbClr val="E02E33"/>
      </a:accent2>
      <a:accent3>
        <a:srgbClr val="FFFFFF"/>
      </a:accent3>
      <a:accent4>
        <a:srgbClr val="F64B38"/>
      </a:accent4>
      <a:accent5>
        <a:srgbClr val="EC2F48"/>
      </a:accent5>
      <a:accent6>
        <a:srgbClr val="FFFFFF"/>
      </a:accent6>
      <a:hlink>
        <a:srgbClr val="E02E33"/>
      </a:hlink>
      <a:folHlink>
        <a:srgbClr val="7F7F7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7FA8551-FD3C-3942-9053-D2832D8F6E99}" vid="{34C00EA8-3915-C141-A835-4C455E88E458}"/>
    </a:ext>
  </a:extLst>
</a:theme>
</file>

<file path=ppt/theme/theme2.xml><?xml version="1.0" encoding="utf-8"?>
<a:theme xmlns:a="http://schemas.openxmlformats.org/drawingml/2006/main" name="Text-System Fonts">
  <a:themeElements>
    <a:clrScheme name="AGA">
      <a:dk1>
        <a:srgbClr val="121212"/>
      </a:dk1>
      <a:lt1>
        <a:srgbClr val="FFFFFF"/>
      </a:lt1>
      <a:dk2>
        <a:srgbClr val="7F7F7F"/>
      </a:dk2>
      <a:lt2>
        <a:srgbClr val="DCDCDC"/>
      </a:lt2>
      <a:accent1>
        <a:srgbClr val="F3F3F3"/>
      </a:accent1>
      <a:accent2>
        <a:srgbClr val="E02E33"/>
      </a:accent2>
      <a:accent3>
        <a:srgbClr val="FFFFFF"/>
      </a:accent3>
      <a:accent4>
        <a:srgbClr val="F64B38"/>
      </a:accent4>
      <a:accent5>
        <a:srgbClr val="EC2F48"/>
      </a:accent5>
      <a:accent6>
        <a:srgbClr val="FFFFFF"/>
      </a:accent6>
      <a:hlink>
        <a:srgbClr val="E02E33"/>
      </a:hlink>
      <a:folHlink>
        <a:srgbClr val="7F7F7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7FA8551-FD3C-3942-9053-D2832D8F6E99}" vid="{C810EC22-0C31-5B4D-8867-70A1F1B38F85}"/>
    </a:ext>
  </a:extLst>
</a:theme>
</file>

<file path=ppt/theme/theme3.xml><?xml version="1.0" encoding="utf-8"?>
<a:theme xmlns:a="http://schemas.openxmlformats.org/drawingml/2006/main" name="Divider-System Fonts">
  <a:themeElements>
    <a:clrScheme name="AGA">
      <a:dk1>
        <a:srgbClr val="121212"/>
      </a:dk1>
      <a:lt1>
        <a:srgbClr val="FFFFFF"/>
      </a:lt1>
      <a:dk2>
        <a:srgbClr val="7F7F7F"/>
      </a:dk2>
      <a:lt2>
        <a:srgbClr val="DCDCDC"/>
      </a:lt2>
      <a:accent1>
        <a:srgbClr val="F3F3F3"/>
      </a:accent1>
      <a:accent2>
        <a:srgbClr val="E02E33"/>
      </a:accent2>
      <a:accent3>
        <a:srgbClr val="FFFFFF"/>
      </a:accent3>
      <a:accent4>
        <a:srgbClr val="F64B38"/>
      </a:accent4>
      <a:accent5>
        <a:srgbClr val="EC2F48"/>
      </a:accent5>
      <a:accent6>
        <a:srgbClr val="FFFFFF"/>
      </a:accent6>
      <a:hlink>
        <a:srgbClr val="E02E33"/>
      </a:hlink>
      <a:folHlink>
        <a:srgbClr val="7F7F7F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B7FA8551-FD3C-3942-9053-D2832D8F6E99}" vid="{F64B27E4-ABAA-F043-A081-3095ACBECF2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Cover-System Fonts</Template>
  <TotalTime>5</TotalTime>
  <Words>45</Words>
  <Application>Microsoft Macintosh PowerPoint</Application>
  <PresentationFormat>Widescreen</PresentationFormat>
  <Paragraphs>6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Georgia</vt:lpstr>
      <vt:lpstr>Times New Roman</vt:lpstr>
      <vt:lpstr>Calibri</vt:lpstr>
      <vt:lpstr>Arial</vt:lpstr>
      <vt:lpstr>Cover-System Fonts</vt:lpstr>
      <vt:lpstr>Text-System Fonts</vt:lpstr>
      <vt:lpstr>Divider-System Fonts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Cait DeBaun</dc:creator>
  <cp:lastModifiedBy>Cait DeBaun</cp:lastModifiedBy>
  <cp:revision>2</cp:revision>
  <dcterms:created xsi:type="dcterms:W3CDTF">2019-08-15T23:38:56Z</dcterms:created>
  <dcterms:modified xsi:type="dcterms:W3CDTF">2019-08-15T23:52:08Z</dcterms:modified>
</cp:coreProperties>
</file>